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2" d="100"/>
          <a:sy n="112" d="100"/>
        </p:scale>
        <p:origin x="5357" y="30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9F7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432000" y="432000"/>
            <a:ext cx="6696000" cy="9828000"/>
          </a:xfrm>
          <a:prstGeom prst="rect">
            <a:avLst/>
          </a:prstGeom>
          <a:noFill/>
          <a:ln w="31750">
            <a:solidFill>
              <a:srgbClr val="1B2A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576000" y="576000"/>
            <a:ext cx="6408000" cy="9540000"/>
          </a:xfrm>
          <a:prstGeom prst="rect">
            <a:avLst/>
          </a:prstGeom>
          <a:noFill/>
          <a:ln w="15240">
            <a:solidFill>
              <a:srgbClr val="C9A96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720000" y="720000"/>
            <a:ext cx="720000" cy="254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720000" y="720000"/>
            <a:ext cx="25400" cy="7200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120000" y="720000"/>
            <a:ext cx="720000" cy="254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14600" y="720000"/>
            <a:ext cx="25400" cy="7200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20000" y="9946600"/>
            <a:ext cx="720000" cy="254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720000" y="9252000"/>
            <a:ext cx="25400" cy="7200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120000" y="9946600"/>
            <a:ext cx="720000" cy="254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14600" y="9252000"/>
            <a:ext cx="25400" cy="7200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1800000" y="1512000"/>
            <a:ext cx="3960000" cy="127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1080000" y="1800000"/>
            <a:ext cx="540000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3600" b="1" dirty="0">
                <a:solidFill>
                  <a:srgbClr val="1B2A4A"/>
                </a:solidFill>
                <a:latin typeface="맑은 고딕"/>
              </a:rPr>
              <a:t>수 료 증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0000" y="2700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00" b="0" dirty="0">
                <a:solidFill>
                  <a:srgbClr val="C9A962"/>
                </a:solidFill>
                <a:latin typeface="맑은 고딕"/>
              </a:rPr>
              <a:t>CERTIFICATE OF COMPLETION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800000" y="3240000"/>
            <a:ext cx="3960000" cy="127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080000" y="3492000"/>
            <a:ext cx="54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 dirty="0" err="1">
                <a:solidFill>
                  <a:srgbClr val="666666"/>
                </a:solidFill>
                <a:latin typeface="맑은 고딕"/>
              </a:rPr>
              <a:t>수료증번호</a:t>
            </a:r>
            <a:r>
              <a:rPr sz="900" b="0" dirty="0">
                <a:solidFill>
                  <a:srgbClr val="666666"/>
                </a:solidFill>
                <a:latin typeface="맑은 고딕"/>
              </a:rPr>
              <a:t>: {{</a:t>
            </a:r>
            <a:r>
              <a:rPr sz="900" b="0" dirty="0" err="1">
                <a:solidFill>
                  <a:srgbClr val="666666"/>
                </a:solidFill>
                <a:latin typeface="맑은 고딕"/>
              </a:rPr>
              <a:t>수료증번호</a:t>
            </a:r>
            <a:r>
              <a:rPr sz="900" b="0" dirty="0">
                <a:solidFill>
                  <a:srgbClr val="666666"/>
                </a:solidFill>
                <a:latin typeface="맑은 고딕"/>
              </a:rPr>
              <a:t>}}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620000" y="4140000"/>
            <a:ext cx="10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1B2A4A"/>
                </a:solidFill>
                <a:latin typeface="맑은 고딕"/>
              </a:rPr>
              <a:t>이    름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00000" y="4140000"/>
            <a:ext cx="1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1B2A4A"/>
                </a:solidFill>
                <a:latin typeface="맑은 고딕"/>
              </a:rPr>
              <a:t>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08000" y="4140000"/>
            <a:ext cx="324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dirty="0">
                <a:solidFill>
                  <a:srgbClr val="333333"/>
                </a:solidFill>
                <a:latin typeface="맑은 고딕"/>
              </a:rPr>
              <a:t>{{</a:t>
            </a:r>
            <a:r>
              <a:rPr sz="1300" b="0" dirty="0" err="1">
                <a:solidFill>
                  <a:srgbClr val="333333"/>
                </a:solidFill>
                <a:latin typeface="맑은 고딕"/>
              </a:rPr>
              <a:t>이름</a:t>
            </a:r>
            <a:r>
              <a:rPr sz="1300" b="0" dirty="0">
                <a:solidFill>
                  <a:srgbClr val="333333"/>
                </a:solidFill>
                <a:latin typeface="맑은 고딕"/>
              </a:rPr>
              <a:t>}}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808000" y="4536000"/>
            <a:ext cx="2880000" cy="12700"/>
          </a:xfrm>
          <a:prstGeom prst="rect">
            <a:avLst/>
          </a:prstGeom>
          <a:solidFill>
            <a:srgbClr val="E8D5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1620000" y="4788000"/>
            <a:ext cx="10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1B2A4A"/>
                </a:solidFill>
                <a:latin typeface="맑은 고딕"/>
              </a:rPr>
              <a:t>사    번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00000" y="4788000"/>
            <a:ext cx="1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1B2A4A"/>
                </a:solidFill>
                <a:latin typeface="맑은 고딕"/>
              </a:rPr>
              <a:t>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08000" y="4788000"/>
            <a:ext cx="324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dirty="0">
                <a:solidFill>
                  <a:srgbClr val="333333"/>
                </a:solidFill>
                <a:latin typeface="맑은 고딕"/>
              </a:rPr>
              <a:t>{{</a:t>
            </a:r>
            <a:r>
              <a:rPr sz="1300" b="0" dirty="0" err="1">
                <a:solidFill>
                  <a:srgbClr val="333333"/>
                </a:solidFill>
                <a:latin typeface="맑은 고딕"/>
              </a:rPr>
              <a:t>사번</a:t>
            </a:r>
            <a:r>
              <a:rPr sz="1300" b="0" dirty="0">
                <a:solidFill>
                  <a:srgbClr val="333333"/>
                </a:solidFill>
                <a:latin typeface="맑은 고딕"/>
              </a:rPr>
              <a:t>}}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808000" y="5184000"/>
            <a:ext cx="2880000" cy="12700"/>
          </a:xfrm>
          <a:prstGeom prst="rect">
            <a:avLst/>
          </a:prstGeom>
          <a:solidFill>
            <a:srgbClr val="E8D5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1620000" y="5436000"/>
            <a:ext cx="10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1B2A4A"/>
                </a:solidFill>
                <a:latin typeface="맑은 고딕"/>
              </a:rPr>
              <a:t>부 서 명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00000" y="5436000"/>
            <a:ext cx="18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1B2A4A"/>
                </a:solidFill>
                <a:latin typeface="맑은 고딕"/>
              </a:rPr>
              <a:t>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808000" y="5436000"/>
            <a:ext cx="324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0" dirty="0">
                <a:solidFill>
                  <a:srgbClr val="333333"/>
                </a:solidFill>
                <a:latin typeface="맑은 고딕"/>
              </a:rPr>
              <a:t>{{</a:t>
            </a:r>
            <a:r>
              <a:rPr sz="1300" b="0" dirty="0" err="1">
                <a:solidFill>
                  <a:srgbClr val="333333"/>
                </a:solidFill>
                <a:latin typeface="맑은 고딕"/>
              </a:rPr>
              <a:t>부서명</a:t>
            </a:r>
            <a:r>
              <a:rPr sz="1300" b="0" dirty="0">
                <a:solidFill>
                  <a:srgbClr val="333333"/>
                </a:solidFill>
                <a:latin typeface="맑은 고딕"/>
              </a:rPr>
              <a:t>}}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808000" y="5832000"/>
            <a:ext cx="2880000" cy="12700"/>
          </a:xfrm>
          <a:prstGeom prst="rect">
            <a:avLst/>
          </a:prstGeom>
          <a:solidFill>
            <a:srgbClr val="E8D5A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TextBox 29"/>
          <p:cNvSpPr txBox="1"/>
          <p:nvPr/>
        </p:nvSpPr>
        <p:spPr>
          <a:xfrm>
            <a:off x="1260000" y="6480000"/>
            <a:ext cx="504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dirty="0">
                <a:solidFill>
                  <a:srgbClr val="1B2A4A"/>
                </a:solidFill>
                <a:latin typeface="맑은 고딕"/>
              </a:rPr>
              <a:t>위 </a:t>
            </a:r>
            <a:r>
              <a:rPr sz="1400" dirty="0" err="1">
                <a:solidFill>
                  <a:srgbClr val="1B2A4A"/>
                </a:solidFill>
                <a:latin typeface="맑은 고딕"/>
              </a:rPr>
              <a:t>사람은</a:t>
            </a:r>
            <a:r>
              <a:rPr sz="1400" dirty="0">
                <a:solidFill>
                  <a:srgbClr val="1B2A4A"/>
                </a:solidFill>
                <a:latin typeface="맑은 고딕"/>
              </a:rPr>
              <a:t> {{</a:t>
            </a:r>
            <a:r>
              <a:rPr sz="1400" dirty="0" err="1">
                <a:solidFill>
                  <a:srgbClr val="1B2A4A"/>
                </a:solidFill>
                <a:latin typeface="맑은 고딕"/>
              </a:rPr>
              <a:t>교육명</a:t>
            </a:r>
            <a:r>
              <a:rPr sz="1400" dirty="0">
                <a:solidFill>
                  <a:srgbClr val="1B2A4A"/>
                </a:solidFill>
                <a:latin typeface="맑은 고딕"/>
              </a:rPr>
              <a:t>}} </a:t>
            </a:r>
            <a:r>
              <a:rPr sz="1400" dirty="0" err="1">
                <a:solidFill>
                  <a:srgbClr val="1B2A4A"/>
                </a:solidFill>
                <a:latin typeface="맑은 고딕"/>
              </a:rPr>
              <a:t>과정을</a:t>
            </a:r>
            <a:r>
              <a:rPr sz="1400" dirty="0">
                <a:solidFill>
                  <a:srgbClr val="1B2A4A"/>
                </a:solidFill>
                <a:latin typeface="맑은 고딕"/>
              </a:rPr>
              <a:t> </a:t>
            </a:r>
            <a:r>
              <a:rPr sz="1400" dirty="0" err="1">
                <a:solidFill>
                  <a:srgbClr val="1B2A4A"/>
                </a:solidFill>
                <a:latin typeface="맑은 고딕"/>
              </a:rPr>
              <a:t>성실히</a:t>
            </a:r>
            <a:r>
              <a:rPr sz="1400" dirty="0">
                <a:solidFill>
                  <a:srgbClr val="1B2A4A"/>
                </a:solidFill>
                <a:latin typeface="맑은 고딕"/>
              </a:rPr>
              <a:t> </a:t>
            </a:r>
            <a:r>
              <a:rPr sz="1400" dirty="0" err="1">
                <a:solidFill>
                  <a:srgbClr val="1B2A4A"/>
                </a:solidFill>
                <a:latin typeface="맑은 고딕"/>
              </a:rPr>
              <a:t>이수하였으므로</a:t>
            </a:r>
            <a:r>
              <a:rPr lang="en-US" sz="1400" dirty="0">
                <a:solidFill>
                  <a:srgbClr val="1B2A4A"/>
                </a:solidFill>
                <a:latin typeface="맑은 고딕"/>
              </a:rPr>
              <a:t> </a:t>
            </a:r>
            <a:r>
              <a:rPr sz="1400" dirty="0">
                <a:solidFill>
                  <a:srgbClr val="1B2A4A"/>
                </a:solidFill>
                <a:latin typeface="맑은 고딕"/>
              </a:rPr>
              <a:t>이 </a:t>
            </a:r>
            <a:r>
              <a:rPr sz="1400" dirty="0" err="1">
                <a:solidFill>
                  <a:srgbClr val="1B2A4A"/>
                </a:solidFill>
                <a:latin typeface="맑은 고딕"/>
              </a:rPr>
              <a:t>증서를</a:t>
            </a:r>
            <a:r>
              <a:rPr sz="1400" dirty="0">
                <a:solidFill>
                  <a:srgbClr val="1B2A4A"/>
                </a:solidFill>
                <a:latin typeface="맑은 고딕"/>
              </a:rPr>
              <a:t> </a:t>
            </a:r>
            <a:r>
              <a:rPr sz="1400" dirty="0" err="1">
                <a:solidFill>
                  <a:srgbClr val="1B2A4A"/>
                </a:solidFill>
                <a:latin typeface="맑은 고딕"/>
              </a:rPr>
              <a:t>수여합니다</a:t>
            </a:r>
            <a:r>
              <a:rPr sz="1400" dirty="0">
                <a:solidFill>
                  <a:srgbClr val="1B2A4A"/>
                </a:solidFill>
                <a:latin typeface="맑은 고딕"/>
              </a:rPr>
              <a:t>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20000" y="7848000"/>
            <a:ext cx="2520000" cy="127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1080000" y="8100000"/>
            <a:ext cx="540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1B2A4A"/>
                </a:solidFill>
                <a:latin typeface="맑은 고딕"/>
              </a:rPr>
              <a:t>2026년  5월  15일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80000" y="8820000"/>
            <a:ext cx="5400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1">
                <a:solidFill>
                  <a:srgbClr val="1B2A4A"/>
                </a:solidFill>
                <a:latin typeface="맑은 고딕"/>
              </a:rPr>
              <a:t>한 국 G P T 협 회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80000" y="9288000"/>
            <a:ext cx="54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300" b="0">
                <a:solidFill>
                  <a:srgbClr val="666666"/>
                </a:solidFill>
                <a:latin typeface="맑은 고딕"/>
              </a:rPr>
              <a:t>회장   (직인)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800000" y="9900000"/>
            <a:ext cx="3960000" cy="12700"/>
          </a:xfrm>
          <a:prstGeom prst="rect">
            <a:avLst/>
          </a:prstGeom>
          <a:solidFill>
            <a:srgbClr val="C9A96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59</Words>
  <Application>Microsoft Office PowerPoint</Application>
  <PresentationFormat>사용자 지정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Calibri</vt:lpstr>
      <vt:lpstr>Office Theme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안현수</cp:lastModifiedBy>
  <cp:revision>7</cp:revision>
  <dcterms:created xsi:type="dcterms:W3CDTF">2013-01-27T09:14:16Z</dcterms:created>
  <dcterms:modified xsi:type="dcterms:W3CDTF">2026-04-07T12:53:47Z</dcterms:modified>
  <cp:category/>
</cp:coreProperties>
</file>