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섭취형 알로에 설문 분석 결과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N=100 · 자동 생성 보고서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체감 효과 척도 분포 (Fig 1)</a:t>
            </a:r>
          </a:p>
        </p:txBody>
      </p:sp>
      <p:pic>
        <p:nvPicPr>
          <p:cNvPr id="3" name="Picture 2" descr="fig1_his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8474579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체감 효과 변수 간 상관 (Fig 2)</a:t>
            </a:r>
          </a:p>
        </p:txBody>
      </p:sp>
      <p:pic>
        <p:nvPicPr>
          <p:cNvPr id="3" name="Picture 2" descr="fig2_heatm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5935851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섭취 목적별 만족도 (Fig 3)</a:t>
            </a:r>
          </a:p>
        </p:txBody>
      </p:sp>
      <p:pic>
        <p:nvPicPr>
          <p:cNvPr id="3" name="Picture 2" descr="fig3_bo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535333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표본 인구통계 (Fig 5)</a:t>
            </a:r>
          </a:p>
        </p:txBody>
      </p:sp>
      <p:pic>
        <p:nvPicPr>
          <p:cNvPr id="3" name="Picture 2" descr="fig5_dem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11210192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체감 효과 프로파일 - 레이더 (Fig 8)</a:t>
            </a:r>
          </a:p>
        </p:txBody>
      </p:sp>
      <p:pic>
        <p:nvPicPr>
          <p:cNvPr id="3" name="Picture 2" descr="fig8_rad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5104108" cy="4572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